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p3nIOAMfpJ/ei2BZVtb7OCRic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353953" y="454526"/>
            <a:ext cx="9484200" cy="67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ja-JP" sz="2000"/>
              <a:t>健康経営優良法人認定制度と健康経営銘柄のイメージ（健康経営優良法人2021）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3999" y="1537223"/>
            <a:ext cx="9144000" cy="49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 flipH="1">
            <a:off x="1524136" y="1162412"/>
            <a:ext cx="1613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全国規模の取組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 flipH="1">
            <a:off x="3434338" y="1964646"/>
            <a:ext cx="1648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【大企業 等】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 flipH="1">
            <a:off x="7669262" y="1988561"/>
            <a:ext cx="1881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【中小企業 等】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2779292" y="2502568"/>
            <a:ext cx="2958300" cy="4025700"/>
          </a:xfrm>
          <a:prstGeom prst="triangle">
            <a:avLst>
              <a:gd fmla="val 47540" name="adj"/>
            </a:avLst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971695" y="3224463"/>
            <a:ext cx="3234000" cy="33039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1"/>
          <p:cNvCxnSpPr/>
          <p:nvPr/>
        </p:nvCxnSpPr>
        <p:spPr>
          <a:xfrm>
            <a:off x="2779292" y="5695588"/>
            <a:ext cx="2976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1"/>
          <p:cNvCxnSpPr/>
          <p:nvPr/>
        </p:nvCxnSpPr>
        <p:spPr>
          <a:xfrm>
            <a:off x="3801979" y="3563190"/>
            <a:ext cx="7899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3" name="Google Shape;93;p1"/>
          <p:cNvCxnSpPr/>
          <p:nvPr/>
        </p:nvCxnSpPr>
        <p:spPr>
          <a:xfrm>
            <a:off x="2760841" y="5024626"/>
            <a:ext cx="2976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4" name="Google Shape;94;p1"/>
          <p:cNvCxnSpPr/>
          <p:nvPr/>
        </p:nvCxnSpPr>
        <p:spPr>
          <a:xfrm>
            <a:off x="3541435" y="4301127"/>
            <a:ext cx="13110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5" name="Google Shape;95;p1"/>
          <p:cNvCxnSpPr/>
          <p:nvPr/>
        </p:nvCxnSpPr>
        <p:spPr>
          <a:xfrm>
            <a:off x="7121484" y="5472603"/>
            <a:ext cx="2976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1"/>
          <p:cNvCxnSpPr/>
          <p:nvPr/>
        </p:nvCxnSpPr>
        <p:spPr>
          <a:xfrm>
            <a:off x="7121484" y="4876398"/>
            <a:ext cx="2976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"/>
          <p:cNvCxnSpPr/>
          <p:nvPr/>
        </p:nvCxnSpPr>
        <p:spPr>
          <a:xfrm>
            <a:off x="8214909" y="4100600"/>
            <a:ext cx="7899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 flipH="1">
            <a:off x="3044809" y="5846012"/>
            <a:ext cx="24087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大企業・大規模法人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（1万社以上）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 flipH="1">
            <a:off x="7341117" y="5708081"/>
            <a:ext cx="25374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中小企業・中小規模法人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（300万社以上）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 flipH="1">
            <a:off x="7627262" y="4903030"/>
            <a:ext cx="1923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健康宣言に取り組む法人・事業所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 flipH="1">
            <a:off x="7574011" y="4262072"/>
            <a:ext cx="207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健康経営優良法人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（中小規模法人部門）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 flipH="1">
            <a:off x="7151572" y="3349282"/>
            <a:ext cx="2976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健康経営優良法人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中小規模法人部門（ブライト500）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上位500法人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 flipH="1">
            <a:off x="3063260" y="5060884"/>
            <a:ext cx="24087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健康経営度調査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回答法人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 flipH="1">
            <a:off x="3248075" y="4387241"/>
            <a:ext cx="1897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健康優良法人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（大規模法人部門）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 flipH="1">
            <a:off x="2831656" y="3665698"/>
            <a:ext cx="29058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健康経営優良法人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大規模法人部門（ホワイト500）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上位500法人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3568160" y="3051789"/>
            <a:ext cx="136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健康経営銘柄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2023-02-24T08:26:02Z</dcterms:created>
  <dc:creator>神田 里佳子</dc:creator>
</cp:coreProperties>
</file>